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3" Type="http://schemas.openxmlformats.org/officeDocument/2006/relationships/viewProps" Target="viewProps.xml" /><Relationship Id="rId52" Type="http://schemas.openxmlformats.org/officeDocument/2006/relationships/presProps" Target="presProps.xml" /><Relationship Id="rId1" Type="http://schemas.openxmlformats.org/officeDocument/2006/relationships/slideMaster" Target="slideMasters/slideMaster1.xml" /><Relationship Id="rId55" Type="http://schemas.openxmlformats.org/officeDocument/2006/relationships/tableStyles" Target="tableStyles.xml" /><Relationship Id="rId5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8.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0.png" /><Relationship Id="rId2" Type="http://schemas.openxmlformats.org/officeDocument/2006/relationships/image" Target="../media/image3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 and are controlled by a size ratio T:</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each level only maintains one component:</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partitioning.png?raw=true" id="0" name="Picture 1"/>
          <p:cNvPicPr>
            <a:picLocks noGrp="1" noChangeAspect="1"/>
          </p:cNvPicPr>
          <p:nvPr/>
        </p:nvPicPr>
        <p:blipFill>
          <a:blip r:embed="rId3"/>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2025-01-08T11:43:56Z</dcterms:created>
  <dcterms:modified xsi:type="dcterms:W3CDTF">2025-01-08T11:43:56Z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